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</p:sldIdLst>
  <p:sldSz cx="7056438" cy="47879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 snapToGrid="0" showGuides="1">
      <p:cViewPr varScale="1">
        <p:scale>
          <a:sx n="174" d="100"/>
          <a:sy n="174" d="100"/>
        </p:scale>
        <p:origin x="1528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emf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図 5" descr="グラフィカル ユーザー インターフェイス, テキスト, アプリケーション&#10;&#10;中程度の精度で自動的に生成された説明">
            <a:extLst>
              <a:ext uri="{FF2B5EF4-FFF2-40B4-BE49-F238E27FC236}">
                <a16:creationId xmlns:a16="http://schemas.microsoft.com/office/drawing/2014/main" id="{750D0162-C657-CB3C-186C-85190E8EAD1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3846757" y="845649"/>
            <a:ext cx="3708400" cy="965200"/>
          </a:xfrm>
          <a:prstGeom prst="rect">
            <a:avLst/>
          </a:prstGeom>
        </p:spPr>
      </p:pic>
      <p:grpSp>
        <p:nvGrpSpPr>
          <p:cNvPr id="11" name="グループ化 10">
            <a:extLst>
              <a:ext uri="{FF2B5EF4-FFF2-40B4-BE49-F238E27FC236}">
                <a16:creationId xmlns:a16="http://schemas.microsoft.com/office/drawing/2014/main" id="{29DB0EFC-174F-A044-34B2-EFE2F8CAEFC5}"/>
              </a:ext>
            </a:extLst>
          </p:cNvPr>
          <p:cNvGrpSpPr/>
          <p:nvPr userDrawn="1"/>
        </p:nvGrpSpPr>
        <p:grpSpPr>
          <a:xfrm>
            <a:off x="3969" y="-2694"/>
            <a:ext cx="7052469" cy="4793288"/>
            <a:chOff x="3969" y="-2694"/>
            <a:chExt cx="7052469" cy="4793288"/>
          </a:xfrm>
        </p:grpSpPr>
        <p:pic>
          <p:nvPicPr>
            <p:cNvPr id="10" name="図 9" descr="テキスト&#10;&#10;自動的に生成された説明">
              <a:extLst>
                <a:ext uri="{FF2B5EF4-FFF2-40B4-BE49-F238E27FC236}">
                  <a16:creationId xmlns:a16="http://schemas.microsoft.com/office/drawing/2014/main" id="{89AA7B91-93EB-B353-5D1C-06C72AD6305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3969" y="0"/>
              <a:ext cx="7048500" cy="4787900"/>
            </a:xfrm>
            <a:prstGeom prst="rect">
              <a:avLst/>
            </a:prstGeom>
          </p:spPr>
        </p:pic>
        <p:pic>
          <p:nvPicPr>
            <p:cNvPr id="3" name="図 2">
              <a:extLst>
                <a:ext uri="{FF2B5EF4-FFF2-40B4-BE49-F238E27FC236}">
                  <a16:creationId xmlns:a16="http://schemas.microsoft.com/office/drawing/2014/main" id="{272CF3AE-3A3A-A5F0-06FE-E90A7906C72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24" y="-2694"/>
              <a:ext cx="7048514" cy="4793288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8" name="図 7" descr="テキスト&#10;&#10;自動的に生成された説明">
            <a:extLst>
              <a:ext uri="{FF2B5EF4-FFF2-40B4-BE49-F238E27FC236}">
                <a16:creationId xmlns:a16="http://schemas.microsoft.com/office/drawing/2014/main" id="{A0BCC52A-1D96-325A-DBB2-931199ED710E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-3846757" y="1905000"/>
            <a:ext cx="3708400" cy="2882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985197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662562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l" defTabSz="638343" rtl="0" eaLnBrk="1" latinLnBrk="0" hangingPunct="1">
        <a:lnSpc>
          <a:spcPct val="90000"/>
        </a:lnSpc>
        <a:spcBef>
          <a:spcPct val="0"/>
        </a:spcBef>
        <a:buNone/>
        <a:defRPr kumimoji="1" sz="307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59586" indent="-159586" algn="l" defTabSz="638343" rtl="0" eaLnBrk="1" latinLnBrk="0" hangingPunct="1">
        <a:lnSpc>
          <a:spcPct val="90000"/>
        </a:lnSpc>
        <a:spcBef>
          <a:spcPts val="698"/>
        </a:spcBef>
        <a:buFont typeface="Arial" panose="020B0604020202020204" pitchFamily="34" charset="0"/>
        <a:buChar char="•"/>
        <a:defRPr kumimoji="1" sz="1955" kern="1200">
          <a:solidFill>
            <a:schemeClr val="tx1"/>
          </a:solidFill>
          <a:latin typeface="+mn-lt"/>
          <a:ea typeface="+mn-ea"/>
          <a:cs typeface="+mn-cs"/>
        </a:defRPr>
      </a:lvl1pPr>
      <a:lvl2pPr marL="478757" indent="-159586" algn="l" defTabSz="638343" rtl="0" eaLnBrk="1" latinLnBrk="0" hangingPunct="1">
        <a:lnSpc>
          <a:spcPct val="90000"/>
        </a:lnSpc>
        <a:spcBef>
          <a:spcPts val="349"/>
        </a:spcBef>
        <a:buFont typeface="Arial" panose="020B0604020202020204" pitchFamily="34" charset="0"/>
        <a:buChar char="•"/>
        <a:defRPr kumimoji="1" sz="1675" kern="1200">
          <a:solidFill>
            <a:schemeClr val="tx1"/>
          </a:solidFill>
          <a:latin typeface="+mn-lt"/>
          <a:ea typeface="+mn-ea"/>
          <a:cs typeface="+mn-cs"/>
        </a:defRPr>
      </a:lvl2pPr>
      <a:lvl3pPr marL="797928" indent="-159586" algn="l" defTabSz="638343" rtl="0" eaLnBrk="1" latinLnBrk="0" hangingPunct="1">
        <a:lnSpc>
          <a:spcPct val="90000"/>
        </a:lnSpc>
        <a:spcBef>
          <a:spcPts val="349"/>
        </a:spcBef>
        <a:buFont typeface="Arial" panose="020B0604020202020204" pitchFamily="34" charset="0"/>
        <a:buChar char="•"/>
        <a:defRPr kumimoji="1" sz="1396" kern="1200">
          <a:solidFill>
            <a:schemeClr val="tx1"/>
          </a:solidFill>
          <a:latin typeface="+mn-lt"/>
          <a:ea typeface="+mn-ea"/>
          <a:cs typeface="+mn-cs"/>
        </a:defRPr>
      </a:lvl3pPr>
      <a:lvl4pPr marL="1117100" indent="-159586" algn="l" defTabSz="638343" rtl="0" eaLnBrk="1" latinLnBrk="0" hangingPunct="1">
        <a:lnSpc>
          <a:spcPct val="90000"/>
        </a:lnSpc>
        <a:spcBef>
          <a:spcPts val="349"/>
        </a:spcBef>
        <a:buFont typeface="Arial" panose="020B0604020202020204" pitchFamily="34" charset="0"/>
        <a:buChar char="•"/>
        <a:defRPr kumimoji="1" sz="1257" kern="1200">
          <a:solidFill>
            <a:schemeClr val="tx1"/>
          </a:solidFill>
          <a:latin typeface="+mn-lt"/>
          <a:ea typeface="+mn-ea"/>
          <a:cs typeface="+mn-cs"/>
        </a:defRPr>
      </a:lvl4pPr>
      <a:lvl5pPr marL="1436271" indent="-159586" algn="l" defTabSz="638343" rtl="0" eaLnBrk="1" latinLnBrk="0" hangingPunct="1">
        <a:lnSpc>
          <a:spcPct val="90000"/>
        </a:lnSpc>
        <a:spcBef>
          <a:spcPts val="349"/>
        </a:spcBef>
        <a:buFont typeface="Arial" panose="020B0604020202020204" pitchFamily="34" charset="0"/>
        <a:buChar char="•"/>
        <a:defRPr kumimoji="1" sz="1257" kern="1200">
          <a:solidFill>
            <a:schemeClr val="tx1"/>
          </a:solidFill>
          <a:latin typeface="+mn-lt"/>
          <a:ea typeface="+mn-ea"/>
          <a:cs typeface="+mn-cs"/>
        </a:defRPr>
      </a:lvl5pPr>
      <a:lvl6pPr marL="1755442" indent="-159586" algn="l" defTabSz="638343" rtl="0" eaLnBrk="1" latinLnBrk="0" hangingPunct="1">
        <a:lnSpc>
          <a:spcPct val="90000"/>
        </a:lnSpc>
        <a:spcBef>
          <a:spcPts val="349"/>
        </a:spcBef>
        <a:buFont typeface="Arial" panose="020B0604020202020204" pitchFamily="34" charset="0"/>
        <a:buChar char="•"/>
        <a:defRPr kumimoji="1" sz="1257" kern="1200">
          <a:solidFill>
            <a:schemeClr val="tx1"/>
          </a:solidFill>
          <a:latin typeface="+mn-lt"/>
          <a:ea typeface="+mn-ea"/>
          <a:cs typeface="+mn-cs"/>
        </a:defRPr>
      </a:lvl6pPr>
      <a:lvl7pPr marL="2074614" indent="-159586" algn="l" defTabSz="638343" rtl="0" eaLnBrk="1" latinLnBrk="0" hangingPunct="1">
        <a:lnSpc>
          <a:spcPct val="90000"/>
        </a:lnSpc>
        <a:spcBef>
          <a:spcPts val="349"/>
        </a:spcBef>
        <a:buFont typeface="Arial" panose="020B0604020202020204" pitchFamily="34" charset="0"/>
        <a:buChar char="•"/>
        <a:defRPr kumimoji="1" sz="1257" kern="1200">
          <a:solidFill>
            <a:schemeClr val="tx1"/>
          </a:solidFill>
          <a:latin typeface="+mn-lt"/>
          <a:ea typeface="+mn-ea"/>
          <a:cs typeface="+mn-cs"/>
        </a:defRPr>
      </a:lvl7pPr>
      <a:lvl8pPr marL="2393785" indent="-159586" algn="l" defTabSz="638343" rtl="0" eaLnBrk="1" latinLnBrk="0" hangingPunct="1">
        <a:lnSpc>
          <a:spcPct val="90000"/>
        </a:lnSpc>
        <a:spcBef>
          <a:spcPts val="349"/>
        </a:spcBef>
        <a:buFont typeface="Arial" panose="020B0604020202020204" pitchFamily="34" charset="0"/>
        <a:buChar char="•"/>
        <a:defRPr kumimoji="1" sz="1257" kern="1200">
          <a:solidFill>
            <a:schemeClr val="tx1"/>
          </a:solidFill>
          <a:latin typeface="+mn-lt"/>
          <a:ea typeface="+mn-ea"/>
          <a:cs typeface="+mn-cs"/>
        </a:defRPr>
      </a:lvl8pPr>
      <a:lvl9pPr marL="2712956" indent="-159586" algn="l" defTabSz="638343" rtl="0" eaLnBrk="1" latinLnBrk="0" hangingPunct="1">
        <a:lnSpc>
          <a:spcPct val="90000"/>
        </a:lnSpc>
        <a:spcBef>
          <a:spcPts val="349"/>
        </a:spcBef>
        <a:buFont typeface="Arial" panose="020B0604020202020204" pitchFamily="34" charset="0"/>
        <a:buChar char="•"/>
        <a:defRPr kumimoji="1" sz="125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38343" rtl="0" eaLnBrk="1" latinLnBrk="0" hangingPunct="1">
        <a:defRPr kumimoji="1" sz="1257" kern="1200">
          <a:solidFill>
            <a:schemeClr val="tx1"/>
          </a:solidFill>
          <a:latin typeface="+mn-lt"/>
          <a:ea typeface="+mn-ea"/>
          <a:cs typeface="+mn-cs"/>
        </a:defRPr>
      </a:lvl1pPr>
      <a:lvl2pPr marL="319171" algn="l" defTabSz="638343" rtl="0" eaLnBrk="1" latinLnBrk="0" hangingPunct="1">
        <a:defRPr kumimoji="1" sz="1257" kern="1200">
          <a:solidFill>
            <a:schemeClr val="tx1"/>
          </a:solidFill>
          <a:latin typeface="+mn-lt"/>
          <a:ea typeface="+mn-ea"/>
          <a:cs typeface="+mn-cs"/>
        </a:defRPr>
      </a:lvl2pPr>
      <a:lvl3pPr marL="638343" algn="l" defTabSz="638343" rtl="0" eaLnBrk="1" latinLnBrk="0" hangingPunct="1">
        <a:defRPr kumimoji="1" sz="1257" kern="1200">
          <a:solidFill>
            <a:schemeClr val="tx1"/>
          </a:solidFill>
          <a:latin typeface="+mn-lt"/>
          <a:ea typeface="+mn-ea"/>
          <a:cs typeface="+mn-cs"/>
        </a:defRPr>
      </a:lvl3pPr>
      <a:lvl4pPr marL="957514" algn="l" defTabSz="638343" rtl="0" eaLnBrk="1" latinLnBrk="0" hangingPunct="1">
        <a:defRPr kumimoji="1" sz="1257" kern="1200">
          <a:solidFill>
            <a:schemeClr val="tx1"/>
          </a:solidFill>
          <a:latin typeface="+mn-lt"/>
          <a:ea typeface="+mn-ea"/>
          <a:cs typeface="+mn-cs"/>
        </a:defRPr>
      </a:lvl4pPr>
      <a:lvl5pPr marL="1276685" algn="l" defTabSz="638343" rtl="0" eaLnBrk="1" latinLnBrk="0" hangingPunct="1">
        <a:defRPr kumimoji="1" sz="1257" kern="1200">
          <a:solidFill>
            <a:schemeClr val="tx1"/>
          </a:solidFill>
          <a:latin typeface="+mn-lt"/>
          <a:ea typeface="+mn-ea"/>
          <a:cs typeface="+mn-cs"/>
        </a:defRPr>
      </a:lvl5pPr>
      <a:lvl6pPr marL="1595857" algn="l" defTabSz="638343" rtl="0" eaLnBrk="1" latinLnBrk="0" hangingPunct="1">
        <a:defRPr kumimoji="1" sz="1257" kern="1200">
          <a:solidFill>
            <a:schemeClr val="tx1"/>
          </a:solidFill>
          <a:latin typeface="+mn-lt"/>
          <a:ea typeface="+mn-ea"/>
          <a:cs typeface="+mn-cs"/>
        </a:defRPr>
      </a:lvl6pPr>
      <a:lvl7pPr marL="1915028" algn="l" defTabSz="638343" rtl="0" eaLnBrk="1" latinLnBrk="0" hangingPunct="1">
        <a:defRPr kumimoji="1" sz="1257" kern="1200">
          <a:solidFill>
            <a:schemeClr val="tx1"/>
          </a:solidFill>
          <a:latin typeface="+mn-lt"/>
          <a:ea typeface="+mn-ea"/>
          <a:cs typeface="+mn-cs"/>
        </a:defRPr>
      </a:lvl7pPr>
      <a:lvl8pPr marL="2234199" algn="l" defTabSz="638343" rtl="0" eaLnBrk="1" latinLnBrk="0" hangingPunct="1">
        <a:defRPr kumimoji="1" sz="1257" kern="1200">
          <a:solidFill>
            <a:schemeClr val="tx1"/>
          </a:solidFill>
          <a:latin typeface="+mn-lt"/>
          <a:ea typeface="+mn-ea"/>
          <a:cs typeface="+mn-cs"/>
        </a:defRPr>
      </a:lvl8pPr>
      <a:lvl9pPr marL="2553371" algn="l" defTabSz="638343" rtl="0" eaLnBrk="1" latinLnBrk="0" hangingPunct="1">
        <a:defRPr kumimoji="1" sz="125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1302553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40</TotalTime>
  <Words>0</Words>
  <Application>Microsoft Macintosh PowerPoint</Application>
  <PresentationFormat>ユーザー設定</PresentationFormat>
  <Paragraphs>0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1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3" baseType="lpstr">
      <vt:lpstr>Arial</vt:lpstr>
      <vt:lpstr>Office テーマ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Hasegawa Naoe</dc:creator>
  <cp:lastModifiedBy>Hasegawa Naoe</cp:lastModifiedBy>
  <cp:revision>9</cp:revision>
  <dcterms:created xsi:type="dcterms:W3CDTF">2022-11-25T02:31:40Z</dcterms:created>
  <dcterms:modified xsi:type="dcterms:W3CDTF">2023-04-07T02:22:56Z</dcterms:modified>
</cp:coreProperties>
</file>