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sldIdLst>
    <p:sldId id="256" r:id="rId2"/>
  </p:sldIdLst>
  <p:sldSz cx="5219700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9"/>
    <p:restoredTop sz="95000"/>
  </p:normalViewPr>
  <p:slideViewPr>
    <p:cSldViewPr snapToGrid="0" showGuides="1">
      <p:cViewPr>
        <p:scale>
          <a:sx n="145" d="100"/>
          <a:sy n="145" d="100"/>
        </p:scale>
        <p:origin x="3872" y="3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986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57C1D934-44BF-8571-7EE8-59E3961A52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95175" y="2465403"/>
            <a:ext cx="3708400" cy="965200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210C8A5A-FBAD-2C11-6A13-DEA1C40A2E5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095175" y="3497207"/>
            <a:ext cx="3708400" cy="2882900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1B2FCF-A6A7-BEAB-BF5C-68ED08A3F973}"/>
              </a:ext>
            </a:extLst>
          </p:cNvPr>
          <p:cNvSpPr txBox="1"/>
          <p:nvPr userDrawn="1"/>
        </p:nvSpPr>
        <p:spPr>
          <a:xfrm>
            <a:off x="-3669675" y="3924963"/>
            <a:ext cx="233910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/>
              <a:t>※</a:t>
            </a:r>
            <a:r>
              <a:rPr kumimoji="1" lang="ja-JP" altLang="en-US" sz="600"/>
              <a:t>このテンプレートはラクスルへの入稿のみでご利用できます</a:t>
            </a:r>
          </a:p>
        </p:txBody>
      </p:sp>
      <p:pic>
        <p:nvPicPr>
          <p:cNvPr id="25" name="図 24" descr="QR コード が含まれている画像&#10;&#10;自動的に生成された説明">
            <a:extLst>
              <a:ext uri="{FF2B5EF4-FFF2-40B4-BE49-F238E27FC236}">
                <a16:creationId xmlns:a16="http://schemas.microsoft.com/office/drawing/2014/main" id="{E46B9769-2D37-1FDC-9218-4274D19602E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09208" y="-107913"/>
            <a:ext cx="5438117" cy="66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1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521940" rtl="0" eaLnBrk="1" latinLnBrk="0" hangingPunct="1">
        <a:lnSpc>
          <a:spcPct val="90000"/>
        </a:lnSpc>
        <a:spcBef>
          <a:spcPct val="0"/>
        </a:spcBef>
        <a:buNone/>
        <a:defRPr kumimoji="1" sz="25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0485" indent="-130485" algn="l" defTabSz="52194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kumimoji="1" sz="1598" kern="1200">
          <a:solidFill>
            <a:schemeClr val="tx1"/>
          </a:solidFill>
          <a:latin typeface="+mn-lt"/>
          <a:ea typeface="+mn-ea"/>
          <a:cs typeface="+mn-cs"/>
        </a:defRPr>
      </a:lvl1pPr>
      <a:lvl2pPr marL="391455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370" kern="1200">
          <a:solidFill>
            <a:schemeClr val="tx1"/>
          </a:solidFill>
          <a:latin typeface="+mn-lt"/>
          <a:ea typeface="+mn-ea"/>
          <a:cs typeface="+mn-cs"/>
        </a:defRPr>
      </a:lvl2pPr>
      <a:lvl3pPr marL="65242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142" kern="1200">
          <a:solidFill>
            <a:schemeClr val="tx1"/>
          </a:solidFill>
          <a:latin typeface="+mn-lt"/>
          <a:ea typeface="+mn-ea"/>
          <a:cs typeface="+mn-cs"/>
        </a:defRPr>
      </a:lvl3pPr>
      <a:lvl4pPr marL="91339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4pPr>
      <a:lvl5pPr marL="117436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5pPr>
      <a:lvl6pPr marL="143533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6pPr>
      <a:lvl7pPr marL="169630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7pPr>
      <a:lvl8pPr marL="195727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8pPr>
      <a:lvl9pPr marL="221824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1pPr>
      <a:lvl2pPr marL="26097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2pPr>
      <a:lvl3pPr marL="52194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3pPr>
      <a:lvl4pPr marL="78290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4pPr>
      <a:lvl5pPr marL="104387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5pPr>
      <a:lvl6pPr marL="130484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6pPr>
      <a:lvl7pPr marL="156581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7pPr>
      <a:lvl8pPr marL="1826788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8pPr>
      <a:lvl9pPr marL="2087758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34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Ida Takayuki</cp:lastModifiedBy>
  <cp:revision>10</cp:revision>
  <dcterms:created xsi:type="dcterms:W3CDTF">2023-04-10T07:47:51Z</dcterms:created>
  <dcterms:modified xsi:type="dcterms:W3CDTF">2024-10-29T08:13:13Z</dcterms:modified>
</cp:coreProperties>
</file>