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2" r:id="rId1"/>
  </p:sldMasterIdLst>
  <p:sldIdLst>
    <p:sldId id="256" r:id="rId2"/>
  </p:sldIdLst>
  <p:sldSz cx="5219700" cy="64801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39"/>
    <p:restoredTop sz="94948"/>
  </p:normalViewPr>
  <p:slideViewPr>
    <p:cSldViewPr snapToGrid="0" showGuides="1">
      <p:cViewPr>
        <p:scale>
          <a:sx n="113" d="100"/>
          <a:sy n="113" d="100"/>
        </p:scale>
        <p:origin x="3152" y="63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698682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図 11" descr="グラフィカル ユーザー インターフェイス, アプリケーション&#10;&#10;自動的に生成された説明">
            <a:extLst>
              <a:ext uri="{FF2B5EF4-FFF2-40B4-BE49-F238E27FC236}">
                <a16:creationId xmlns:a16="http://schemas.microsoft.com/office/drawing/2014/main" id="{57C1D934-44BF-8571-7EE8-59E3961A522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4095175" y="2465403"/>
            <a:ext cx="3708400" cy="965200"/>
          </a:xfrm>
          <a:prstGeom prst="rect">
            <a:avLst/>
          </a:prstGeom>
        </p:spPr>
      </p:pic>
      <p:pic>
        <p:nvPicPr>
          <p:cNvPr id="13" name="図 12" descr="テキスト&#10;&#10;自動的に生成された説明">
            <a:extLst>
              <a:ext uri="{FF2B5EF4-FFF2-40B4-BE49-F238E27FC236}">
                <a16:creationId xmlns:a16="http://schemas.microsoft.com/office/drawing/2014/main" id="{210C8A5A-FBAD-2C11-6A13-DEA1C40A2E5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4095175" y="3497207"/>
            <a:ext cx="3708400" cy="2882900"/>
          </a:xfrm>
          <a:prstGeom prst="rect">
            <a:avLst/>
          </a:prstGeom>
        </p:spPr>
      </p:pic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EF1B2FCF-A6A7-BEAB-BF5C-68ED08A3F973}"/>
              </a:ext>
            </a:extLst>
          </p:cNvPr>
          <p:cNvSpPr txBox="1"/>
          <p:nvPr userDrawn="1"/>
        </p:nvSpPr>
        <p:spPr>
          <a:xfrm>
            <a:off x="-3669675" y="3924963"/>
            <a:ext cx="2339102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600" dirty="0"/>
              <a:t>※</a:t>
            </a:r>
            <a:r>
              <a:rPr kumimoji="1" lang="ja-JP" altLang="en-US" sz="600"/>
              <a:t>このテンプレートはラクスルへの入稿のみでご利用できます</a:t>
            </a:r>
          </a:p>
        </p:txBody>
      </p:sp>
      <p:pic>
        <p:nvPicPr>
          <p:cNvPr id="23" name="図 22" descr="グラフィカル ユーザー インターフェイス が含まれている画像&#10;&#10;自動的に生成された説明">
            <a:extLst>
              <a:ext uri="{FF2B5EF4-FFF2-40B4-BE49-F238E27FC236}">
                <a16:creationId xmlns:a16="http://schemas.microsoft.com/office/drawing/2014/main" id="{79181617-19AF-5F7F-ABD4-D577317D946C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-109209" y="-107913"/>
            <a:ext cx="5438118" cy="66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9172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txStyles>
    <p:titleStyle>
      <a:lvl1pPr algn="l" defTabSz="521940" rtl="0" eaLnBrk="1" latinLnBrk="0" hangingPunct="1">
        <a:lnSpc>
          <a:spcPct val="90000"/>
        </a:lnSpc>
        <a:spcBef>
          <a:spcPct val="0"/>
        </a:spcBef>
        <a:buNone/>
        <a:defRPr kumimoji="1" sz="251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30485" indent="-130485" algn="l" defTabSz="521940" rtl="0" eaLnBrk="1" latinLnBrk="0" hangingPunct="1">
        <a:lnSpc>
          <a:spcPct val="90000"/>
        </a:lnSpc>
        <a:spcBef>
          <a:spcPts val="571"/>
        </a:spcBef>
        <a:buFont typeface="Arial" panose="020B0604020202020204" pitchFamily="34" charset="0"/>
        <a:buChar char="•"/>
        <a:defRPr kumimoji="1" sz="1598" kern="1200">
          <a:solidFill>
            <a:schemeClr val="tx1"/>
          </a:solidFill>
          <a:latin typeface="+mn-lt"/>
          <a:ea typeface="+mn-ea"/>
          <a:cs typeface="+mn-cs"/>
        </a:defRPr>
      </a:lvl1pPr>
      <a:lvl2pPr marL="391455" indent="-130485" algn="l" defTabSz="521940" rtl="0" eaLnBrk="1" latinLnBrk="0" hangingPunct="1">
        <a:lnSpc>
          <a:spcPct val="90000"/>
        </a:lnSpc>
        <a:spcBef>
          <a:spcPts val="285"/>
        </a:spcBef>
        <a:buFont typeface="Arial" panose="020B0604020202020204" pitchFamily="34" charset="0"/>
        <a:buChar char="•"/>
        <a:defRPr kumimoji="1" sz="1370" kern="1200">
          <a:solidFill>
            <a:schemeClr val="tx1"/>
          </a:solidFill>
          <a:latin typeface="+mn-lt"/>
          <a:ea typeface="+mn-ea"/>
          <a:cs typeface="+mn-cs"/>
        </a:defRPr>
      </a:lvl2pPr>
      <a:lvl3pPr marL="652424" indent="-130485" algn="l" defTabSz="521940" rtl="0" eaLnBrk="1" latinLnBrk="0" hangingPunct="1">
        <a:lnSpc>
          <a:spcPct val="90000"/>
        </a:lnSpc>
        <a:spcBef>
          <a:spcPts val="285"/>
        </a:spcBef>
        <a:buFont typeface="Arial" panose="020B0604020202020204" pitchFamily="34" charset="0"/>
        <a:buChar char="•"/>
        <a:defRPr kumimoji="1" sz="1142" kern="1200">
          <a:solidFill>
            <a:schemeClr val="tx1"/>
          </a:solidFill>
          <a:latin typeface="+mn-lt"/>
          <a:ea typeface="+mn-ea"/>
          <a:cs typeface="+mn-cs"/>
        </a:defRPr>
      </a:lvl3pPr>
      <a:lvl4pPr marL="913394" indent="-130485" algn="l" defTabSz="521940" rtl="0" eaLnBrk="1" latinLnBrk="0" hangingPunct="1">
        <a:lnSpc>
          <a:spcPct val="90000"/>
        </a:lnSpc>
        <a:spcBef>
          <a:spcPts val="285"/>
        </a:spcBef>
        <a:buFont typeface="Arial" panose="020B0604020202020204" pitchFamily="34" charset="0"/>
        <a:buChar char="•"/>
        <a:defRPr kumimoji="1" sz="1027" kern="1200">
          <a:solidFill>
            <a:schemeClr val="tx1"/>
          </a:solidFill>
          <a:latin typeface="+mn-lt"/>
          <a:ea typeface="+mn-ea"/>
          <a:cs typeface="+mn-cs"/>
        </a:defRPr>
      </a:lvl4pPr>
      <a:lvl5pPr marL="1174364" indent="-130485" algn="l" defTabSz="521940" rtl="0" eaLnBrk="1" latinLnBrk="0" hangingPunct="1">
        <a:lnSpc>
          <a:spcPct val="90000"/>
        </a:lnSpc>
        <a:spcBef>
          <a:spcPts val="285"/>
        </a:spcBef>
        <a:buFont typeface="Arial" panose="020B0604020202020204" pitchFamily="34" charset="0"/>
        <a:buChar char="•"/>
        <a:defRPr kumimoji="1" sz="1027" kern="1200">
          <a:solidFill>
            <a:schemeClr val="tx1"/>
          </a:solidFill>
          <a:latin typeface="+mn-lt"/>
          <a:ea typeface="+mn-ea"/>
          <a:cs typeface="+mn-cs"/>
        </a:defRPr>
      </a:lvl5pPr>
      <a:lvl6pPr marL="1435334" indent="-130485" algn="l" defTabSz="521940" rtl="0" eaLnBrk="1" latinLnBrk="0" hangingPunct="1">
        <a:lnSpc>
          <a:spcPct val="90000"/>
        </a:lnSpc>
        <a:spcBef>
          <a:spcPts val="285"/>
        </a:spcBef>
        <a:buFont typeface="Arial" panose="020B0604020202020204" pitchFamily="34" charset="0"/>
        <a:buChar char="•"/>
        <a:defRPr kumimoji="1" sz="1027" kern="1200">
          <a:solidFill>
            <a:schemeClr val="tx1"/>
          </a:solidFill>
          <a:latin typeface="+mn-lt"/>
          <a:ea typeface="+mn-ea"/>
          <a:cs typeface="+mn-cs"/>
        </a:defRPr>
      </a:lvl6pPr>
      <a:lvl7pPr marL="1696303" indent="-130485" algn="l" defTabSz="521940" rtl="0" eaLnBrk="1" latinLnBrk="0" hangingPunct="1">
        <a:lnSpc>
          <a:spcPct val="90000"/>
        </a:lnSpc>
        <a:spcBef>
          <a:spcPts val="285"/>
        </a:spcBef>
        <a:buFont typeface="Arial" panose="020B0604020202020204" pitchFamily="34" charset="0"/>
        <a:buChar char="•"/>
        <a:defRPr kumimoji="1" sz="1027" kern="1200">
          <a:solidFill>
            <a:schemeClr val="tx1"/>
          </a:solidFill>
          <a:latin typeface="+mn-lt"/>
          <a:ea typeface="+mn-ea"/>
          <a:cs typeface="+mn-cs"/>
        </a:defRPr>
      </a:lvl7pPr>
      <a:lvl8pPr marL="1957273" indent="-130485" algn="l" defTabSz="521940" rtl="0" eaLnBrk="1" latinLnBrk="0" hangingPunct="1">
        <a:lnSpc>
          <a:spcPct val="90000"/>
        </a:lnSpc>
        <a:spcBef>
          <a:spcPts val="285"/>
        </a:spcBef>
        <a:buFont typeface="Arial" panose="020B0604020202020204" pitchFamily="34" charset="0"/>
        <a:buChar char="•"/>
        <a:defRPr kumimoji="1" sz="1027" kern="1200">
          <a:solidFill>
            <a:schemeClr val="tx1"/>
          </a:solidFill>
          <a:latin typeface="+mn-lt"/>
          <a:ea typeface="+mn-ea"/>
          <a:cs typeface="+mn-cs"/>
        </a:defRPr>
      </a:lvl8pPr>
      <a:lvl9pPr marL="2218243" indent="-130485" algn="l" defTabSz="521940" rtl="0" eaLnBrk="1" latinLnBrk="0" hangingPunct="1">
        <a:lnSpc>
          <a:spcPct val="90000"/>
        </a:lnSpc>
        <a:spcBef>
          <a:spcPts val="285"/>
        </a:spcBef>
        <a:buFont typeface="Arial" panose="020B0604020202020204" pitchFamily="34" charset="0"/>
        <a:buChar char="•"/>
        <a:defRPr kumimoji="1" sz="102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21940" rtl="0" eaLnBrk="1" latinLnBrk="0" hangingPunct="1">
        <a:defRPr kumimoji="1" sz="1027" kern="1200">
          <a:solidFill>
            <a:schemeClr val="tx1"/>
          </a:solidFill>
          <a:latin typeface="+mn-lt"/>
          <a:ea typeface="+mn-ea"/>
          <a:cs typeface="+mn-cs"/>
        </a:defRPr>
      </a:lvl1pPr>
      <a:lvl2pPr marL="260970" algn="l" defTabSz="521940" rtl="0" eaLnBrk="1" latinLnBrk="0" hangingPunct="1">
        <a:defRPr kumimoji="1" sz="1027" kern="1200">
          <a:solidFill>
            <a:schemeClr val="tx1"/>
          </a:solidFill>
          <a:latin typeface="+mn-lt"/>
          <a:ea typeface="+mn-ea"/>
          <a:cs typeface="+mn-cs"/>
        </a:defRPr>
      </a:lvl2pPr>
      <a:lvl3pPr marL="521940" algn="l" defTabSz="521940" rtl="0" eaLnBrk="1" latinLnBrk="0" hangingPunct="1">
        <a:defRPr kumimoji="1" sz="1027" kern="1200">
          <a:solidFill>
            <a:schemeClr val="tx1"/>
          </a:solidFill>
          <a:latin typeface="+mn-lt"/>
          <a:ea typeface="+mn-ea"/>
          <a:cs typeface="+mn-cs"/>
        </a:defRPr>
      </a:lvl3pPr>
      <a:lvl4pPr marL="782909" algn="l" defTabSz="521940" rtl="0" eaLnBrk="1" latinLnBrk="0" hangingPunct="1">
        <a:defRPr kumimoji="1" sz="1027" kern="1200">
          <a:solidFill>
            <a:schemeClr val="tx1"/>
          </a:solidFill>
          <a:latin typeface="+mn-lt"/>
          <a:ea typeface="+mn-ea"/>
          <a:cs typeface="+mn-cs"/>
        </a:defRPr>
      </a:lvl4pPr>
      <a:lvl5pPr marL="1043879" algn="l" defTabSz="521940" rtl="0" eaLnBrk="1" latinLnBrk="0" hangingPunct="1">
        <a:defRPr kumimoji="1" sz="1027" kern="1200">
          <a:solidFill>
            <a:schemeClr val="tx1"/>
          </a:solidFill>
          <a:latin typeface="+mn-lt"/>
          <a:ea typeface="+mn-ea"/>
          <a:cs typeface="+mn-cs"/>
        </a:defRPr>
      </a:lvl5pPr>
      <a:lvl6pPr marL="1304849" algn="l" defTabSz="521940" rtl="0" eaLnBrk="1" latinLnBrk="0" hangingPunct="1">
        <a:defRPr kumimoji="1" sz="1027" kern="1200">
          <a:solidFill>
            <a:schemeClr val="tx1"/>
          </a:solidFill>
          <a:latin typeface="+mn-lt"/>
          <a:ea typeface="+mn-ea"/>
          <a:cs typeface="+mn-cs"/>
        </a:defRPr>
      </a:lvl6pPr>
      <a:lvl7pPr marL="1565819" algn="l" defTabSz="521940" rtl="0" eaLnBrk="1" latinLnBrk="0" hangingPunct="1">
        <a:defRPr kumimoji="1" sz="1027" kern="1200">
          <a:solidFill>
            <a:schemeClr val="tx1"/>
          </a:solidFill>
          <a:latin typeface="+mn-lt"/>
          <a:ea typeface="+mn-ea"/>
          <a:cs typeface="+mn-cs"/>
        </a:defRPr>
      </a:lvl7pPr>
      <a:lvl8pPr marL="1826788" algn="l" defTabSz="521940" rtl="0" eaLnBrk="1" latinLnBrk="0" hangingPunct="1">
        <a:defRPr kumimoji="1" sz="1027" kern="1200">
          <a:solidFill>
            <a:schemeClr val="tx1"/>
          </a:solidFill>
          <a:latin typeface="+mn-lt"/>
          <a:ea typeface="+mn-ea"/>
          <a:cs typeface="+mn-cs"/>
        </a:defRPr>
      </a:lvl8pPr>
      <a:lvl9pPr marL="2087758" algn="l" defTabSz="521940" rtl="0" eaLnBrk="1" latinLnBrk="0" hangingPunct="1">
        <a:defRPr kumimoji="1" sz="102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33487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2022 テーマ">
  <a:themeElements>
    <a:clrScheme name="Office 2013 - 2022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2022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37</TotalTime>
  <Words>0</Words>
  <Application>Microsoft Macintosh PowerPoint</Application>
  <PresentationFormat>ユーザー設定</PresentationFormat>
  <Paragraphs>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2013 - 2022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Hasegawa Naoe</dc:creator>
  <cp:lastModifiedBy>Ida Takayuki</cp:lastModifiedBy>
  <cp:revision>9</cp:revision>
  <dcterms:created xsi:type="dcterms:W3CDTF">2023-04-10T07:47:51Z</dcterms:created>
  <dcterms:modified xsi:type="dcterms:W3CDTF">2024-10-29T08:06:38Z</dcterms:modified>
</cp:coreProperties>
</file>