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1"/>
  </p:sldMasterIdLst>
  <p:sldIdLst>
    <p:sldId id="256" r:id="rId2"/>
  </p:sldIdLst>
  <p:sldSz cx="7559675" cy="5975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26"/>
    <p:restoredTop sz="94966"/>
  </p:normalViewPr>
  <p:slideViewPr>
    <p:cSldViewPr snapToGrid="0" showGuides="1">
      <p:cViewPr varScale="1">
        <p:scale>
          <a:sx n="139" d="100"/>
          <a:sy n="139" d="100"/>
        </p:scale>
        <p:origin x="2296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43809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テキスト&#10;&#10;自動的に生成された説明">
            <a:extLst>
              <a:ext uri="{FF2B5EF4-FFF2-40B4-BE49-F238E27FC236}">
                <a16:creationId xmlns:a16="http://schemas.microsoft.com/office/drawing/2014/main" id="{538BE5BC-33C8-7069-AB5D-600C91425D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08163" y="-106207"/>
            <a:ext cx="7776000" cy="6187765"/>
          </a:xfrm>
          <a:prstGeom prst="rect">
            <a:avLst/>
          </a:prstGeom>
        </p:spPr>
      </p:pic>
      <p:pic>
        <p:nvPicPr>
          <p:cNvPr id="15" name="図 14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BBF6DC1A-7401-5CBF-75EF-847D7E6C435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4207318" y="2060646"/>
            <a:ext cx="3708400" cy="965200"/>
          </a:xfrm>
          <a:prstGeom prst="rect">
            <a:avLst/>
          </a:prstGeom>
        </p:spPr>
      </p:pic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74A6260D-2A6B-7AD2-9E23-614545D892B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4207318" y="3092450"/>
            <a:ext cx="3708400" cy="2882900"/>
          </a:xfrm>
          <a:prstGeom prst="rect">
            <a:avLst/>
          </a:prstGeom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BEFCE6CA-D5A7-7E20-78D7-5CA8806220C9}"/>
              </a:ext>
            </a:extLst>
          </p:cNvPr>
          <p:cNvSpPr txBox="1"/>
          <p:nvPr userDrawn="1"/>
        </p:nvSpPr>
        <p:spPr>
          <a:xfrm>
            <a:off x="-3781818" y="3520206"/>
            <a:ext cx="233910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" dirty="0"/>
              <a:t>※</a:t>
            </a:r>
            <a:r>
              <a:rPr kumimoji="1" lang="ja-JP" altLang="en-US" sz="600"/>
              <a:t>このテンプレートはラクスルへの入稿のみでご利用できます</a:t>
            </a:r>
          </a:p>
        </p:txBody>
      </p:sp>
    </p:spTree>
    <p:extLst>
      <p:ext uri="{BB962C8B-B14F-4D97-AF65-F5344CB8AC3E}">
        <p14:creationId xmlns:p14="http://schemas.microsoft.com/office/powerpoint/2010/main" val="2465248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3348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テーマ">
  <a:themeElements>
    <a:clrScheme name="Office 2013 - 2022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54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2013 - 2022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Hasegawa Naoe</dc:creator>
  <cp:lastModifiedBy>Ida Takayuki</cp:lastModifiedBy>
  <cp:revision>12</cp:revision>
  <dcterms:created xsi:type="dcterms:W3CDTF">2023-04-10T07:47:51Z</dcterms:created>
  <dcterms:modified xsi:type="dcterms:W3CDTF">2024-10-29T08:26:29Z</dcterms:modified>
</cp:coreProperties>
</file>