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notesMasterIdLst>
    <p:notesMasterId r:id="rId3"/>
  </p:notesMasterIdLst>
  <p:sldIdLst>
    <p:sldId id="256" r:id="rId2"/>
  </p:sldIdLst>
  <p:sldSz cx="8351838" cy="35099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21191" autoAdjust="0"/>
    <p:restoredTop sz="96327"/>
  </p:normalViewPr>
  <p:slideViewPr>
    <p:cSldViewPr snapToGrid="0" showGuides="1">
      <p:cViewPr>
        <p:scale>
          <a:sx n="100" d="100"/>
          <a:sy n="100" d="100"/>
        </p:scale>
        <p:origin x="2392" y="18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46800" cy="46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558598-AAF8-1F40-A61F-069D59B4E55E}" type="datetimeFigureOut">
              <a:rPr kumimoji="1" lang="ja-JP" altLang="en-US" smtClean="0"/>
              <a:t>2024/11/15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-242888" y="1143000"/>
            <a:ext cx="7343776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EB9521-9C09-8747-B396-C85EA54587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56880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063223" rtl="0" eaLnBrk="1" latinLnBrk="0" hangingPunct="1">
      <a:defRPr kumimoji="1" sz="2708" kern="1200">
        <a:solidFill>
          <a:schemeClr val="tx1"/>
        </a:solidFill>
        <a:latin typeface="+mn-lt"/>
        <a:ea typeface="+mn-ea"/>
        <a:cs typeface="+mn-cs"/>
      </a:defRPr>
    </a:lvl1pPr>
    <a:lvl2pPr marL="1031611" algn="l" defTabSz="2063223" rtl="0" eaLnBrk="1" latinLnBrk="0" hangingPunct="1">
      <a:defRPr kumimoji="1" sz="2708" kern="1200">
        <a:solidFill>
          <a:schemeClr val="tx1"/>
        </a:solidFill>
        <a:latin typeface="+mn-lt"/>
        <a:ea typeface="+mn-ea"/>
        <a:cs typeface="+mn-cs"/>
      </a:defRPr>
    </a:lvl2pPr>
    <a:lvl3pPr marL="2063223" algn="l" defTabSz="2063223" rtl="0" eaLnBrk="1" latinLnBrk="0" hangingPunct="1">
      <a:defRPr kumimoji="1" sz="2708" kern="1200">
        <a:solidFill>
          <a:schemeClr val="tx1"/>
        </a:solidFill>
        <a:latin typeface="+mn-lt"/>
        <a:ea typeface="+mn-ea"/>
        <a:cs typeface="+mn-cs"/>
      </a:defRPr>
    </a:lvl3pPr>
    <a:lvl4pPr marL="3094833" algn="l" defTabSz="2063223" rtl="0" eaLnBrk="1" latinLnBrk="0" hangingPunct="1">
      <a:defRPr kumimoji="1" sz="2708" kern="1200">
        <a:solidFill>
          <a:schemeClr val="tx1"/>
        </a:solidFill>
        <a:latin typeface="+mn-lt"/>
        <a:ea typeface="+mn-ea"/>
        <a:cs typeface="+mn-cs"/>
      </a:defRPr>
    </a:lvl4pPr>
    <a:lvl5pPr marL="4126445" algn="l" defTabSz="2063223" rtl="0" eaLnBrk="1" latinLnBrk="0" hangingPunct="1">
      <a:defRPr kumimoji="1" sz="2708" kern="1200">
        <a:solidFill>
          <a:schemeClr val="tx1"/>
        </a:solidFill>
        <a:latin typeface="+mn-lt"/>
        <a:ea typeface="+mn-ea"/>
        <a:cs typeface="+mn-cs"/>
      </a:defRPr>
    </a:lvl5pPr>
    <a:lvl6pPr marL="5158057" algn="l" defTabSz="2063223" rtl="0" eaLnBrk="1" latinLnBrk="0" hangingPunct="1">
      <a:defRPr kumimoji="1" sz="2708" kern="1200">
        <a:solidFill>
          <a:schemeClr val="tx1"/>
        </a:solidFill>
        <a:latin typeface="+mn-lt"/>
        <a:ea typeface="+mn-ea"/>
        <a:cs typeface="+mn-cs"/>
      </a:defRPr>
    </a:lvl6pPr>
    <a:lvl7pPr marL="6189668" algn="l" defTabSz="2063223" rtl="0" eaLnBrk="1" latinLnBrk="0" hangingPunct="1">
      <a:defRPr kumimoji="1" sz="2708" kern="1200">
        <a:solidFill>
          <a:schemeClr val="tx1"/>
        </a:solidFill>
        <a:latin typeface="+mn-lt"/>
        <a:ea typeface="+mn-ea"/>
        <a:cs typeface="+mn-cs"/>
      </a:defRPr>
    </a:lvl7pPr>
    <a:lvl8pPr marL="7221280" algn="l" defTabSz="2063223" rtl="0" eaLnBrk="1" latinLnBrk="0" hangingPunct="1">
      <a:defRPr kumimoji="1" sz="2708" kern="1200">
        <a:solidFill>
          <a:schemeClr val="tx1"/>
        </a:solidFill>
        <a:latin typeface="+mn-lt"/>
        <a:ea typeface="+mn-ea"/>
        <a:cs typeface="+mn-cs"/>
      </a:defRPr>
    </a:lvl8pPr>
    <a:lvl9pPr marL="8252890" algn="l" defTabSz="2063223" rtl="0" eaLnBrk="1" latinLnBrk="0" hangingPunct="1">
      <a:defRPr kumimoji="1" sz="270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グラフィカル ユーザー インターフェイス&#10;&#10;低い精度で自動的に生成された説明">
            <a:extLst>
              <a:ext uri="{FF2B5EF4-FFF2-40B4-BE49-F238E27FC236}">
                <a16:creationId xmlns:a16="http://schemas.microsoft.com/office/drawing/2014/main" id="{E6C99F06-D7CF-5E25-615E-5F5A5C2E8A7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53003" y="-635242"/>
            <a:ext cx="3460643" cy="1270483"/>
          </a:xfrm>
          <a:prstGeom prst="rect">
            <a:avLst/>
          </a:prstGeom>
        </p:spPr>
      </p:pic>
      <p:pic>
        <p:nvPicPr>
          <p:cNvPr id="9" name="図 8" descr="テキスト&#10;&#10;自動的に生成された説明">
            <a:extLst>
              <a:ext uri="{FF2B5EF4-FFF2-40B4-BE49-F238E27FC236}">
                <a16:creationId xmlns:a16="http://schemas.microsoft.com/office/drawing/2014/main" id="{11C7C2DC-9CF6-FA54-D17D-731A4BFB821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57910" y="759406"/>
            <a:ext cx="3465548" cy="2750557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744D5116-0478-3207-8550-A6439C1E44B3}"/>
              </a:ext>
            </a:extLst>
          </p:cNvPr>
          <p:cNvSpPr txBox="1"/>
          <p:nvPr userDrawn="1"/>
        </p:nvSpPr>
        <p:spPr>
          <a:xfrm>
            <a:off x="-3394363" y="1517114"/>
            <a:ext cx="2204450" cy="1791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564" dirty="0"/>
              <a:t>※</a:t>
            </a:r>
            <a:r>
              <a:rPr kumimoji="1" lang="ja-JP" altLang="en-US" sz="564"/>
              <a:t>このテンプレートはラクスルへの入稿のみでご利用できます</a:t>
            </a:r>
          </a:p>
        </p:txBody>
      </p:sp>
    </p:spTree>
    <p:extLst>
      <p:ext uri="{BB962C8B-B14F-4D97-AF65-F5344CB8AC3E}">
        <p14:creationId xmlns:p14="http://schemas.microsoft.com/office/powerpoint/2010/main" val="227645312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グラフィカル ユーザー インターフェイス, アプリケーション&#10;&#10;自動的に生成された説明">
            <a:extLst>
              <a:ext uri="{FF2B5EF4-FFF2-40B4-BE49-F238E27FC236}">
                <a16:creationId xmlns:a16="http://schemas.microsoft.com/office/drawing/2014/main" id="{F72A1557-16E7-CB90-63B9-9F7F366EF9D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745" y="-19"/>
            <a:ext cx="8355328" cy="35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1866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</p:sldLayoutIdLst>
  <p:txStyles>
    <p:titleStyle>
      <a:lvl1pPr algn="l" defTabSz="467990" rtl="0" eaLnBrk="1" latinLnBrk="0" hangingPunct="1">
        <a:lnSpc>
          <a:spcPct val="90000"/>
        </a:lnSpc>
        <a:spcBef>
          <a:spcPct val="0"/>
        </a:spcBef>
        <a:buNone/>
        <a:defRPr kumimoji="1" sz="225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16997" indent="-116997" algn="l" defTabSz="467990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kumimoji="1" sz="1433" kern="1200">
          <a:solidFill>
            <a:schemeClr val="tx1"/>
          </a:solidFill>
          <a:latin typeface="+mn-lt"/>
          <a:ea typeface="+mn-ea"/>
          <a:cs typeface="+mn-cs"/>
        </a:defRPr>
      </a:lvl1pPr>
      <a:lvl2pPr marL="350992" indent="-116997" algn="l" defTabSz="467990" rtl="0" eaLnBrk="1" latinLnBrk="0" hangingPunct="1">
        <a:lnSpc>
          <a:spcPct val="90000"/>
        </a:lnSpc>
        <a:spcBef>
          <a:spcPts val="256"/>
        </a:spcBef>
        <a:buFont typeface="Arial" panose="020B0604020202020204" pitchFamily="34" charset="0"/>
        <a:buChar char="•"/>
        <a:defRPr kumimoji="1" sz="1228" kern="1200">
          <a:solidFill>
            <a:schemeClr val="tx1"/>
          </a:solidFill>
          <a:latin typeface="+mn-lt"/>
          <a:ea typeface="+mn-ea"/>
          <a:cs typeface="+mn-cs"/>
        </a:defRPr>
      </a:lvl2pPr>
      <a:lvl3pPr marL="584987" indent="-116997" algn="l" defTabSz="467990" rtl="0" eaLnBrk="1" latinLnBrk="0" hangingPunct="1">
        <a:lnSpc>
          <a:spcPct val="90000"/>
        </a:lnSpc>
        <a:spcBef>
          <a:spcPts val="256"/>
        </a:spcBef>
        <a:buFont typeface="Arial" panose="020B0604020202020204" pitchFamily="34" charset="0"/>
        <a:buChar char="•"/>
        <a:defRPr kumimoji="1" sz="1024" kern="1200">
          <a:solidFill>
            <a:schemeClr val="tx1"/>
          </a:solidFill>
          <a:latin typeface="+mn-lt"/>
          <a:ea typeface="+mn-ea"/>
          <a:cs typeface="+mn-cs"/>
        </a:defRPr>
      </a:lvl3pPr>
      <a:lvl4pPr marL="818982" indent="-116997" algn="l" defTabSz="467990" rtl="0" eaLnBrk="1" latinLnBrk="0" hangingPunct="1">
        <a:lnSpc>
          <a:spcPct val="90000"/>
        </a:lnSpc>
        <a:spcBef>
          <a:spcPts val="256"/>
        </a:spcBef>
        <a:buFont typeface="Arial" panose="020B0604020202020204" pitchFamily="34" charset="0"/>
        <a:buChar char="•"/>
        <a:defRPr kumimoji="1" sz="921" kern="1200">
          <a:solidFill>
            <a:schemeClr val="tx1"/>
          </a:solidFill>
          <a:latin typeface="+mn-lt"/>
          <a:ea typeface="+mn-ea"/>
          <a:cs typeface="+mn-cs"/>
        </a:defRPr>
      </a:lvl4pPr>
      <a:lvl5pPr marL="1052977" indent="-116997" algn="l" defTabSz="467990" rtl="0" eaLnBrk="1" latinLnBrk="0" hangingPunct="1">
        <a:lnSpc>
          <a:spcPct val="90000"/>
        </a:lnSpc>
        <a:spcBef>
          <a:spcPts val="256"/>
        </a:spcBef>
        <a:buFont typeface="Arial" panose="020B0604020202020204" pitchFamily="34" charset="0"/>
        <a:buChar char="•"/>
        <a:defRPr kumimoji="1" sz="921" kern="1200">
          <a:solidFill>
            <a:schemeClr val="tx1"/>
          </a:solidFill>
          <a:latin typeface="+mn-lt"/>
          <a:ea typeface="+mn-ea"/>
          <a:cs typeface="+mn-cs"/>
        </a:defRPr>
      </a:lvl5pPr>
      <a:lvl6pPr marL="1286972" indent="-116997" algn="l" defTabSz="467990" rtl="0" eaLnBrk="1" latinLnBrk="0" hangingPunct="1">
        <a:lnSpc>
          <a:spcPct val="90000"/>
        </a:lnSpc>
        <a:spcBef>
          <a:spcPts val="256"/>
        </a:spcBef>
        <a:buFont typeface="Arial" panose="020B0604020202020204" pitchFamily="34" charset="0"/>
        <a:buChar char="•"/>
        <a:defRPr kumimoji="1" sz="921" kern="1200">
          <a:solidFill>
            <a:schemeClr val="tx1"/>
          </a:solidFill>
          <a:latin typeface="+mn-lt"/>
          <a:ea typeface="+mn-ea"/>
          <a:cs typeface="+mn-cs"/>
        </a:defRPr>
      </a:lvl6pPr>
      <a:lvl7pPr marL="1520967" indent="-116997" algn="l" defTabSz="467990" rtl="0" eaLnBrk="1" latinLnBrk="0" hangingPunct="1">
        <a:lnSpc>
          <a:spcPct val="90000"/>
        </a:lnSpc>
        <a:spcBef>
          <a:spcPts val="256"/>
        </a:spcBef>
        <a:buFont typeface="Arial" panose="020B0604020202020204" pitchFamily="34" charset="0"/>
        <a:buChar char="•"/>
        <a:defRPr kumimoji="1" sz="921" kern="1200">
          <a:solidFill>
            <a:schemeClr val="tx1"/>
          </a:solidFill>
          <a:latin typeface="+mn-lt"/>
          <a:ea typeface="+mn-ea"/>
          <a:cs typeface="+mn-cs"/>
        </a:defRPr>
      </a:lvl7pPr>
      <a:lvl8pPr marL="1754962" indent="-116997" algn="l" defTabSz="467990" rtl="0" eaLnBrk="1" latinLnBrk="0" hangingPunct="1">
        <a:lnSpc>
          <a:spcPct val="90000"/>
        </a:lnSpc>
        <a:spcBef>
          <a:spcPts val="256"/>
        </a:spcBef>
        <a:buFont typeface="Arial" panose="020B0604020202020204" pitchFamily="34" charset="0"/>
        <a:buChar char="•"/>
        <a:defRPr kumimoji="1" sz="921" kern="1200">
          <a:solidFill>
            <a:schemeClr val="tx1"/>
          </a:solidFill>
          <a:latin typeface="+mn-lt"/>
          <a:ea typeface="+mn-ea"/>
          <a:cs typeface="+mn-cs"/>
        </a:defRPr>
      </a:lvl8pPr>
      <a:lvl9pPr marL="1988957" indent="-116997" algn="l" defTabSz="467990" rtl="0" eaLnBrk="1" latinLnBrk="0" hangingPunct="1">
        <a:lnSpc>
          <a:spcPct val="90000"/>
        </a:lnSpc>
        <a:spcBef>
          <a:spcPts val="256"/>
        </a:spcBef>
        <a:buFont typeface="Arial" panose="020B0604020202020204" pitchFamily="34" charset="0"/>
        <a:buChar char="•"/>
        <a:defRPr kumimoji="1" sz="92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67990" rtl="0" eaLnBrk="1" latinLnBrk="0" hangingPunct="1">
        <a:defRPr kumimoji="1" sz="921" kern="1200">
          <a:solidFill>
            <a:schemeClr val="tx1"/>
          </a:solidFill>
          <a:latin typeface="+mn-lt"/>
          <a:ea typeface="+mn-ea"/>
          <a:cs typeface="+mn-cs"/>
        </a:defRPr>
      </a:lvl1pPr>
      <a:lvl2pPr marL="233995" algn="l" defTabSz="467990" rtl="0" eaLnBrk="1" latinLnBrk="0" hangingPunct="1">
        <a:defRPr kumimoji="1" sz="921" kern="1200">
          <a:solidFill>
            <a:schemeClr val="tx1"/>
          </a:solidFill>
          <a:latin typeface="+mn-lt"/>
          <a:ea typeface="+mn-ea"/>
          <a:cs typeface="+mn-cs"/>
        </a:defRPr>
      </a:lvl2pPr>
      <a:lvl3pPr marL="467990" algn="l" defTabSz="467990" rtl="0" eaLnBrk="1" latinLnBrk="0" hangingPunct="1">
        <a:defRPr kumimoji="1" sz="921" kern="1200">
          <a:solidFill>
            <a:schemeClr val="tx1"/>
          </a:solidFill>
          <a:latin typeface="+mn-lt"/>
          <a:ea typeface="+mn-ea"/>
          <a:cs typeface="+mn-cs"/>
        </a:defRPr>
      </a:lvl3pPr>
      <a:lvl4pPr marL="701985" algn="l" defTabSz="467990" rtl="0" eaLnBrk="1" latinLnBrk="0" hangingPunct="1">
        <a:defRPr kumimoji="1" sz="921" kern="1200">
          <a:solidFill>
            <a:schemeClr val="tx1"/>
          </a:solidFill>
          <a:latin typeface="+mn-lt"/>
          <a:ea typeface="+mn-ea"/>
          <a:cs typeface="+mn-cs"/>
        </a:defRPr>
      </a:lvl4pPr>
      <a:lvl5pPr marL="935980" algn="l" defTabSz="467990" rtl="0" eaLnBrk="1" latinLnBrk="0" hangingPunct="1">
        <a:defRPr kumimoji="1" sz="921" kern="1200">
          <a:solidFill>
            <a:schemeClr val="tx1"/>
          </a:solidFill>
          <a:latin typeface="+mn-lt"/>
          <a:ea typeface="+mn-ea"/>
          <a:cs typeface="+mn-cs"/>
        </a:defRPr>
      </a:lvl5pPr>
      <a:lvl6pPr marL="1169975" algn="l" defTabSz="467990" rtl="0" eaLnBrk="1" latinLnBrk="0" hangingPunct="1">
        <a:defRPr kumimoji="1" sz="921" kern="1200">
          <a:solidFill>
            <a:schemeClr val="tx1"/>
          </a:solidFill>
          <a:latin typeface="+mn-lt"/>
          <a:ea typeface="+mn-ea"/>
          <a:cs typeface="+mn-cs"/>
        </a:defRPr>
      </a:lvl6pPr>
      <a:lvl7pPr marL="1403970" algn="l" defTabSz="467990" rtl="0" eaLnBrk="1" latinLnBrk="0" hangingPunct="1">
        <a:defRPr kumimoji="1" sz="921" kern="1200">
          <a:solidFill>
            <a:schemeClr val="tx1"/>
          </a:solidFill>
          <a:latin typeface="+mn-lt"/>
          <a:ea typeface="+mn-ea"/>
          <a:cs typeface="+mn-cs"/>
        </a:defRPr>
      </a:lvl7pPr>
      <a:lvl8pPr marL="1637965" algn="l" defTabSz="467990" rtl="0" eaLnBrk="1" latinLnBrk="0" hangingPunct="1">
        <a:defRPr kumimoji="1" sz="921" kern="1200">
          <a:solidFill>
            <a:schemeClr val="tx1"/>
          </a:solidFill>
          <a:latin typeface="+mn-lt"/>
          <a:ea typeface="+mn-ea"/>
          <a:cs typeface="+mn-cs"/>
        </a:defRPr>
      </a:lvl8pPr>
      <a:lvl9pPr marL="1871960" algn="l" defTabSz="467990" rtl="0" eaLnBrk="1" latinLnBrk="0" hangingPunct="1">
        <a:defRPr kumimoji="1" sz="92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78026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テーマ">
  <a:themeElements>
    <a:clrScheme name="Office 2013 - 2022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246</TotalTime>
  <Words>0</Words>
  <Application>Microsoft Macintosh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4" baseType="lpstr">
      <vt:lpstr>游ゴシック</vt:lpstr>
      <vt:lpstr>Arial</vt:lpstr>
      <vt:lpstr>Office 2013 - 2022 テーマ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biztel</dc:creator>
  <cp:lastModifiedBy>Ida Takayuki</cp:lastModifiedBy>
  <cp:revision>23</cp:revision>
  <cp:lastPrinted>2022-11-17T02:29:28Z</cp:lastPrinted>
  <dcterms:created xsi:type="dcterms:W3CDTF">2017-07-31T10:46:25Z</dcterms:created>
  <dcterms:modified xsi:type="dcterms:W3CDTF">2024-11-15T03:15:51Z</dcterms:modified>
</cp:coreProperties>
</file>