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056438" cy="47879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8"/>
    <p:restoredTop sz="94694"/>
  </p:normalViewPr>
  <p:slideViewPr>
    <p:cSldViewPr snapToGrid="0" showGuides="1">
      <p:cViewPr varScale="1">
        <p:scale>
          <a:sx n="174" d="100"/>
          <a:sy n="174" d="100"/>
        </p:scale>
        <p:origin x="169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046B69B8-4304-3BD2-28E4-29846CEA5D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833006" y="1905000"/>
            <a:ext cx="3708400" cy="2882900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480A8A6-0BA3-0C79-4120-38C07CA2920B}"/>
              </a:ext>
            </a:extLst>
          </p:cNvPr>
          <p:cNvGrpSpPr/>
          <p:nvPr userDrawn="1"/>
        </p:nvGrpSpPr>
        <p:grpSpPr>
          <a:xfrm>
            <a:off x="-1" y="0"/>
            <a:ext cx="7058901" cy="4787900"/>
            <a:chOff x="-1" y="0"/>
            <a:chExt cx="7058901" cy="4787900"/>
          </a:xfrm>
        </p:grpSpPr>
        <p:pic>
          <p:nvPicPr>
            <p:cNvPr id="7" name="図 6" descr="テキスト&#10;&#10;自動的に生成された説明">
              <a:extLst>
                <a:ext uri="{FF2B5EF4-FFF2-40B4-BE49-F238E27FC236}">
                  <a16:creationId xmlns:a16="http://schemas.microsoft.com/office/drawing/2014/main" id="{9924812E-E95D-7321-E860-501CD68E6D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3969" y="0"/>
              <a:ext cx="7048500" cy="47879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643F4670-E392-8575-B7F5-976E73CC97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1" y="1670"/>
              <a:ext cx="7058901" cy="4786230"/>
            </a:xfrm>
            <a:prstGeom prst="rect">
              <a:avLst/>
            </a:prstGeom>
          </p:spPr>
        </p:pic>
      </p:grpSp>
      <p:pic>
        <p:nvPicPr>
          <p:cNvPr id="4" name="図 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EFA155C6-C9E8-18A9-6FD9-0F09144723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833006" y="873196"/>
            <a:ext cx="3708400" cy="9652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1A6DCC9-2BDE-4CD3-9B6D-F335C3EA6BC8}"/>
              </a:ext>
            </a:extLst>
          </p:cNvPr>
          <p:cNvSpPr txBox="1"/>
          <p:nvPr userDrawn="1"/>
        </p:nvSpPr>
        <p:spPr>
          <a:xfrm>
            <a:off x="-3602598" y="2307672"/>
            <a:ext cx="269817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00" dirty="0"/>
              <a:t>※</a:t>
            </a:r>
            <a:r>
              <a:rPr kumimoji="1" lang="ja-JP" altLang="en-US" sz="700"/>
              <a:t>このテンプレートはラクスルへの入稿のみでご利用できます</a:t>
            </a:r>
          </a:p>
        </p:txBody>
      </p:sp>
    </p:spTree>
    <p:extLst>
      <p:ext uri="{BB962C8B-B14F-4D97-AF65-F5344CB8AC3E}">
        <p14:creationId xmlns:p14="http://schemas.microsoft.com/office/powerpoint/2010/main" val="3612739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17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38343" rtl="0" eaLnBrk="1" latinLnBrk="0" hangingPunct="1">
        <a:lnSpc>
          <a:spcPct val="90000"/>
        </a:lnSpc>
        <a:spcBef>
          <a:spcPct val="0"/>
        </a:spcBef>
        <a:buNone/>
        <a:defRPr kumimoji="1" sz="30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9586" indent="-159586" algn="l" defTabSz="638343" rtl="0" eaLnBrk="1" latinLnBrk="0" hangingPunct="1">
        <a:lnSpc>
          <a:spcPct val="90000"/>
        </a:lnSpc>
        <a:spcBef>
          <a:spcPts val="698"/>
        </a:spcBef>
        <a:buFont typeface="Arial" panose="020B0604020202020204" pitchFamily="34" charset="0"/>
        <a:buChar char="•"/>
        <a:defRPr kumimoji="1" sz="1955" kern="1200">
          <a:solidFill>
            <a:schemeClr val="tx1"/>
          </a:solidFill>
          <a:latin typeface="+mn-lt"/>
          <a:ea typeface="+mn-ea"/>
          <a:cs typeface="+mn-cs"/>
        </a:defRPr>
      </a:lvl1pPr>
      <a:lvl2pPr marL="478757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675" kern="1200">
          <a:solidFill>
            <a:schemeClr val="tx1"/>
          </a:solidFill>
          <a:latin typeface="+mn-lt"/>
          <a:ea typeface="+mn-ea"/>
          <a:cs typeface="+mn-cs"/>
        </a:defRPr>
      </a:lvl2pPr>
      <a:lvl3pPr marL="797928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396" kern="1200">
          <a:solidFill>
            <a:schemeClr val="tx1"/>
          </a:solidFill>
          <a:latin typeface="+mn-lt"/>
          <a:ea typeface="+mn-ea"/>
          <a:cs typeface="+mn-cs"/>
        </a:defRPr>
      </a:lvl3pPr>
      <a:lvl4pPr marL="1117100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4pPr>
      <a:lvl5pPr marL="1436271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5pPr>
      <a:lvl6pPr marL="1755442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6pPr>
      <a:lvl7pPr marL="2074614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7pPr>
      <a:lvl8pPr marL="2393785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8pPr>
      <a:lvl9pPr marL="2712956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1pPr>
      <a:lvl2pPr marL="319171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2pPr>
      <a:lvl3pPr marL="638343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3pPr>
      <a:lvl4pPr marL="957514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4pPr>
      <a:lvl5pPr marL="1276685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5pPr>
      <a:lvl6pPr marL="1595857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6pPr>
      <a:lvl7pPr marL="1915028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7pPr>
      <a:lvl8pPr marL="2234199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8pPr>
      <a:lvl9pPr marL="2553371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34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Hanawa Ryohei</cp:lastModifiedBy>
  <cp:revision>4</cp:revision>
  <dcterms:created xsi:type="dcterms:W3CDTF">2023-04-10T07:47:51Z</dcterms:created>
  <dcterms:modified xsi:type="dcterms:W3CDTF">2024-06-20T13:05:05Z</dcterms:modified>
</cp:coreProperties>
</file>