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056438" cy="47879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23"/>
    <p:restoredTop sz="94769"/>
  </p:normalViewPr>
  <p:slideViewPr>
    <p:cSldViewPr snapToGrid="0" showGuides="1">
      <p:cViewPr varScale="1">
        <p:scale>
          <a:sx n="152" d="100"/>
          <a:sy n="152" d="100"/>
        </p:scale>
        <p:origin x="3736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C709A8C2-607C-80B2-D7DF-BE4143683625}"/>
              </a:ext>
            </a:extLst>
          </p:cNvPr>
          <p:cNvGrpSpPr/>
          <p:nvPr userDrawn="1"/>
        </p:nvGrpSpPr>
        <p:grpSpPr>
          <a:xfrm>
            <a:off x="3969" y="0"/>
            <a:ext cx="7051647" cy="4787900"/>
            <a:chOff x="3969" y="0"/>
            <a:chExt cx="7051647" cy="4787900"/>
          </a:xfrm>
        </p:grpSpPr>
        <p:pic>
          <p:nvPicPr>
            <p:cNvPr id="6" name="図 5" descr="図形 が含まれている画像&#10;&#10;自動的に生成された説明">
              <a:extLst>
                <a:ext uri="{FF2B5EF4-FFF2-40B4-BE49-F238E27FC236}">
                  <a16:creationId xmlns:a16="http://schemas.microsoft.com/office/drawing/2014/main" id="{BE7A85C2-7FB6-CBBB-3B32-EED55209C7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969" y="0"/>
              <a:ext cx="7048500" cy="4787900"/>
            </a:xfrm>
            <a:prstGeom prst="rect">
              <a:avLst/>
            </a:prstGeom>
          </p:spPr>
        </p:pic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643F4670-E392-8575-B7F5-976E73CC974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116" y="1669"/>
              <a:ext cx="7048500" cy="4786231"/>
            </a:xfrm>
            <a:prstGeom prst="rect">
              <a:avLst/>
            </a:prstGeom>
          </p:spPr>
        </p:pic>
      </p:grpSp>
      <p:pic>
        <p:nvPicPr>
          <p:cNvPr id="4" name="図 3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EFA155C6-C9E8-18A9-6FD9-0F09144723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833006" y="873196"/>
            <a:ext cx="3708400" cy="965200"/>
          </a:xfrm>
          <a:prstGeom prst="rect">
            <a:avLst/>
          </a:prstGeom>
        </p:spPr>
      </p:pic>
      <p:pic>
        <p:nvPicPr>
          <p:cNvPr id="5" name="図 4" descr="テキスト&#10;&#10;自動的に生成された説明">
            <a:extLst>
              <a:ext uri="{FF2B5EF4-FFF2-40B4-BE49-F238E27FC236}">
                <a16:creationId xmlns:a16="http://schemas.microsoft.com/office/drawing/2014/main" id="{3CA272DF-8DD3-671F-3433-456009C087C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3833006" y="1905000"/>
            <a:ext cx="3708400" cy="2882900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A76B32F-7227-A393-A32F-229E6D90E0CC}"/>
              </a:ext>
            </a:extLst>
          </p:cNvPr>
          <p:cNvSpPr txBox="1"/>
          <p:nvPr userDrawn="1"/>
        </p:nvSpPr>
        <p:spPr>
          <a:xfrm>
            <a:off x="-3407505" y="2332756"/>
            <a:ext cx="233910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600" dirty="0"/>
              <a:t>※</a:t>
            </a:r>
            <a:r>
              <a:rPr kumimoji="1" lang="ja-JP" altLang="en-US" sz="600"/>
              <a:t>このテンプレートはラクスルへの入稿のみでご利用できます</a:t>
            </a:r>
          </a:p>
        </p:txBody>
      </p:sp>
    </p:spTree>
    <p:extLst>
      <p:ext uri="{BB962C8B-B14F-4D97-AF65-F5344CB8AC3E}">
        <p14:creationId xmlns:p14="http://schemas.microsoft.com/office/powerpoint/2010/main" val="36127398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1177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638343" rtl="0" eaLnBrk="1" latinLnBrk="0" hangingPunct="1">
        <a:lnSpc>
          <a:spcPct val="90000"/>
        </a:lnSpc>
        <a:spcBef>
          <a:spcPct val="0"/>
        </a:spcBef>
        <a:buNone/>
        <a:defRPr kumimoji="1" sz="30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9586" indent="-159586" algn="l" defTabSz="638343" rtl="0" eaLnBrk="1" latinLnBrk="0" hangingPunct="1">
        <a:lnSpc>
          <a:spcPct val="90000"/>
        </a:lnSpc>
        <a:spcBef>
          <a:spcPts val="698"/>
        </a:spcBef>
        <a:buFont typeface="Arial" panose="020B0604020202020204" pitchFamily="34" charset="0"/>
        <a:buChar char="•"/>
        <a:defRPr kumimoji="1" sz="1955" kern="1200">
          <a:solidFill>
            <a:schemeClr val="tx1"/>
          </a:solidFill>
          <a:latin typeface="+mn-lt"/>
          <a:ea typeface="+mn-ea"/>
          <a:cs typeface="+mn-cs"/>
        </a:defRPr>
      </a:lvl1pPr>
      <a:lvl2pPr marL="478757" indent="-159586" algn="l" defTabSz="638343" rtl="0" eaLnBrk="1" latinLnBrk="0" hangingPunct="1">
        <a:lnSpc>
          <a:spcPct val="90000"/>
        </a:lnSpc>
        <a:spcBef>
          <a:spcPts val="349"/>
        </a:spcBef>
        <a:buFont typeface="Arial" panose="020B0604020202020204" pitchFamily="34" charset="0"/>
        <a:buChar char="•"/>
        <a:defRPr kumimoji="1" sz="1675" kern="1200">
          <a:solidFill>
            <a:schemeClr val="tx1"/>
          </a:solidFill>
          <a:latin typeface="+mn-lt"/>
          <a:ea typeface="+mn-ea"/>
          <a:cs typeface="+mn-cs"/>
        </a:defRPr>
      </a:lvl2pPr>
      <a:lvl3pPr marL="797928" indent="-159586" algn="l" defTabSz="638343" rtl="0" eaLnBrk="1" latinLnBrk="0" hangingPunct="1">
        <a:lnSpc>
          <a:spcPct val="90000"/>
        </a:lnSpc>
        <a:spcBef>
          <a:spcPts val="349"/>
        </a:spcBef>
        <a:buFont typeface="Arial" panose="020B0604020202020204" pitchFamily="34" charset="0"/>
        <a:buChar char="•"/>
        <a:defRPr kumimoji="1" sz="1396" kern="1200">
          <a:solidFill>
            <a:schemeClr val="tx1"/>
          </a:solidFill>
          <a:latin typeface="+mn-lt"/>
          <a:ea typeface="+mn-ea"/>
          <a:cs typeface="+mn-cs"/>
        </a:defRPr>
      </a:lvl3pPr>
      <a:lvl4pPr marL="1117100" indent="-159586" algn="l" defTabSz="638343" rtl="0" eaLnBrk="1" latinLnBrk="0" hangingPunct="1">
        <a:lnSpc>
          <a:spcPct val="90000"/>
        </a:lnSpc>
        <a:spcBef>
          <a:spcPts val="349"/>
        </a:spcBef>
        <a:buFont typeface="Arial" panose="020B0604020202020204" pitchFamily="34" charset="0"/>
        <a:buChar char="•"/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4pPr>
      <a:lvl5pPr marL="1436271" indent="-159586" algn="l" defTabSz="638343" rtl="0" eaLnBrk="1" latinLnBrk="0" hangingPunct="1">
        <a:lnSpc>
          <a:spcPct val="90000"/>
        </a:lnSpc>
        <a:spcBef>
          <a:spcPts val="349"/>
        </a:spcBef>
        <a:buFont typeface="Arial" panose="020B0604020202020204" pitchFamily="34" charset="0"/>
        <a:buChar char="•"/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5pPr>
      <a:lvl6pPr marL="1755442" indent="-159586" algn="l" defTabSz="638343" rtl="0" eaLnBrk="1" latinLnBrk="0" hangingPunct="1">
        <a:lnSpc>
          <a:spcPct val="90000"/>
        </a:lnSpc>
        <a:spcBef>
          <a:spcPts val="349"/>
        </a:spcBef>
        <a:buFont typeface="Arial" panose="020B0604020202020204" pitchFamily="34" charset="0"/>
        <a:buChar char="•"/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6pPr>
      <a:lvl7pPr marL="2074614" indent="-159586" algn="l" defTabSz="638343" rtl="0" eaLnBrk="1" latinLnBrk="0" hangingPunct="1">
        <a:lnSpc>
          <a:spcPct val="90000"/>
        </a:lnSpc>
        <a:spcBef>
          <a:spcPts val="349"/>
        </a:spcBef>
        <a:buFont typeface="Arial" panose="020B0604020202020204" pitchFamily="34" charset="0"/>
        <a:buChar char="•"/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7pPr>
      <a:lvl8pPr marL="2393785" indent="-159586" algn="l" defTabSz="638343" rtl="0" eaLnBrk="1" latinLnBrk="0" hangingPunct="1">
        <a:lnSpc>
          <a:spcPct val="90000"/>
        </a:lnSpc>
        <a:spcBef>
          <a:spcPts val="349"/>
        </a:spcBef>
        <a:buFont typeface="Arial" panose="020B0604020202020204" pitchFamily="34" charset="0"/>
        <a:buChar char="•"/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8pPr>
      <a:lvl9pPr marL="2712956" indent="-159586" algn="l" defTabSz="638343" rtl="0" eaLnBrk="1" latinLnBrk="0" hangingPunct="1">
        <a:lnSpc>
          <a:spcPct val="90000"/>
        </a:lnSpc>
        <a:spcBef>
          <a:spcPts val="349"/>
        </a:spcBef>
        <a:buFont typeface="Arial" panose="020B0604020202020204" pitchFamily="34" charset="0"/>
        <a:buChar char="•"/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38343" rtl="0" eaLnBrk="1" latinLnBrk="0" hangingPunct="1"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1pPr>
      <a:lvl2pPr marL="319171" algn="l" defTabSz="638343" rtl="0" eaLnBrk="1" latinLnBrk="0" hangingPunct="1"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2pPr>
      <a:lvl3pPr marL="638343" algn="l" defTabSz="638343" rtl="0" eaLnBrk="1" latinLnBrk="0" hangingPunct="1"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3pPr>
      <a:lvl4pPr marL="957514" algn="l" defTabSz="638343" rtl="0" eaLnBrk="1" latinLnBrk="0" hangingPunct="1"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4pPr>
      <a:lvl5pPr marL="1276685" algn="l" defTabSz="638343" rtl="0" eaLnBrk="1" latinLnBrk="0" hangingPunct="1"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5pPr>
      <a:lvl6pPr marL="1595857" algn="l" defTabSz="638343" rtl="0" eaLnBrk="1" latinLnBrk="0" hangingPunct="1"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6pPr>
      <a:lvl7pPr marL="1915028" algn="l" defTabSz="638343" rtl="0" eaLnBrk="1" latinLnBrk="0" hangingPunct="1"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7pPr>
      <a:lvl8pPr marL="2234199" algn="l" defTabSz="638343" rtl="0" eaLnBrk="1" latinLnBrk="0" hangingPunct="1"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8pPr>
      <a:lvl9pPr marL="2553371" algn="l" defTabSz="638343" rtl="0" eaLnBrk="1" latinLnBrk="0" hangingPunct="1"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3348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16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3" baseType="lpstr"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Hasegawa Naoe</dc:creator>
  <cp:lastModifiedBy>Hanawa Ryohei</cp:lastModifiedBy>
  <cp:revision>8</cp:revision>
  <dcterms:created xsi:type="dcterms:W3CDTF">2023-04-10T07:47:51Z</dcterms:created>
  <dcterms:modified xsi:type="dcterms:W3CDTF">2024-06-20T13:04:32Z</dcterms:modified>
</cp:coreProperties>
</file>