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311525" cy="1295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howGuides="1">
      <p:cViewPr>
        <p:scale>
          <a:sx n="400" d="100"/>
          <a:sy n="400" d="100"/>
        </p:scale>
        <p:origin x="1880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C09E0936-8539-334F-DED4-2DA1A1D057B2}"/>
              </a:ext>
            </a:extLst>
          </p:cNvPr>
          <p:cNvGrpSpPr/>
          <p:nvPr userDrawn="1"/>
        </p:nvGrpSpPr>
        <p:grpSpPr>
          <a:xfrm>
            <a:off x="0" y="0"/>
            <a:ext cx="3314700" cy="1295400"/>
            <a:chOff x="0" y="0"/>
            <a:chExt cx="3314700" cy="1295400"/>
          </a:xfrm>
        </p:grpSpPr>
        <p:pic>
          <p:nvPicPr>
            <p:cNvPr id="7" name="図 6" descr="グラフ が含まれている画像&#10;&#10;自動的に生成された説明">
              <a:extLst>
                <a:ext uri="{FF2B5EF4-FFF2-40B4-BE49-F238E27FC236}">
                  <a16:creationId xmlns:a16="http://schemas.microsoft.com/office/drawing/2014/main" id="{76AFB2D4-E5FF-C749-4882-73E6B5C453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620"/>
              <a:ext cx="3311525" cy="1294159"/>
            </a:xfrm>
            <a:prstGeom prst="rect">
              <a:avLst/>
            </a:prstGeom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5F85BD05-5F77-FBB7-7C50-B0F035971E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314700" cy="1295400"/>
            </a:xfrm>
            <a:prstGeom prst="rect">
              <a:avLst/>
            </a:prstGeom>
          </p:spPr>
        </p:pic>
      </p:grpSp>
      <p:pic>
        <p:nvPicPr>
          <p:cNvPr id="12" name="図 11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B7CAE83E-5AF2-63C5-9CBB-C8B20ED1864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158608" y="0"/>
            <a:ext cx="1117600" cy="401876"/>
          </a:xfrm>
          <a:prstGeom prst="rect">
            <a:avLst/>
          </a:prstGeom>
        </p:spPr>
      </p:pic>
      <p:pic>
        <p:nvPicPr>
          <p:cNvPr id="15" name="図 14" descr="テキスト&#10;&#10;自動的に生成された説明">
            <a:extLst>
              <a:ext uri="{FF2B5EF4-FFF2-40B4-BE49-F238E27FC236}">
                <a16:creationId xmlns:a16="http://schemas.microsoft.com/office/drawing/2014/main" id="{A042C204-70BD-2FE9-9B33-8B672A8CB1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156661" y="428094"/>
            <a:ext cx="1115653" cy="867306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8501FCB-591B-AEFF-A48D-FBA3FC8A06C9}"/>
              </a:ext>
            </a:extLst>
          </p:cNvPr>
          <p:cNvSpPr txBox="1"/>
          <p:nvPr userDrawn="1"/>
        </p:nvSpPr>
        <p:spPr>
          <a:xfrm>
            <a:off x="-1140786" y="518238"/>
            <a:ext cx="923651" cy="1231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" dirty="0"/>
              <a:t>※</a:t>
            </a:r>
            <a:r>
              <a:rPr kumimoji="1" lang="ja-JP" altLang="en-US" sz="200"/>
              <a:t>このテンプレートはラクスルへの入稿のみでご利用できます</a:t>
            </a:r>
          </a:p>
        </p:txBody>
      </p:sp>
    </p:spTree>
    <p:extLst>
      <p:ext uri="{BB962C8B-B14F-4D97-AF65-F5344CB8AC3E}">
        <p14:creationId xmlns:p14="http://schemas.microsoft.com/office/powerpoint/2010/main" val="40143237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291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72730" rtl="0" eaLnBrk="1" latinLnBrk="0" hangingPunct="1">
        <a:lnSpc>
          <a:spcPct val="90000"/>
        </a:lnSpc>
        <a:spcBef>
          <a:spcPct val="0"/>
        </a:spcBef>
        <a:buNone/>
        <a:defRPr kumimoji="1" sz="83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83" indent="-43183" algn="l" defTabSz="172730" rtl="0" eaLnBrk="1" latinLnBrk="0" hangingPunct="1">
        <a:lnSpc>
          <a:spcPct val="90000"/>
        </a:lnSpc>
        <a:spcBef>
          <a:spcPts val="189"/>
        </a:spcBef>
        <a:buFont typeface="Arial" panose="020B0604020202020204" pitchFamily="34" charset="0"/>
        <a:buChar char="•"/>
        <a:defRPr kumimoji="1" sz="529" kern="1200">
          <a:solidFill>
            <a:schemeClr val="tx1"/>
          </a:solidFill>
          <a:latin typeface="+mn-lt"/>
          <a:ea typeface="+mn-ea"/>
          <a:cs typeface="+mn-cs"/>
        </a:defRPr>
      </a:lvl1pPr>
      <a:lvl2pPr marL="129548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453" kern="1200">
          <a:solidFill>
            <a:schemeClr val="tx1"/>
          </a:solidFill>
          <a:latin typeface="+mn-lt"/>
          <a:ea typeface="+mn-ea"/>
          <a:cs typeface="+mn-cs"/>
        </a:defRPr>
      </a:lvl2pPr>
      <a:lvl3pPr marL="215913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78" kern="1200">
          <a:solidFill>
            <a:schemeClr val="tx1"/>
          </a:solidFill>
          <a:latin typeface="+mn-lt"/>
          <a:ea typeface="+mn-ea"/>
          <a:cs typeface="+mn-cs"/>
        </a:defRPr>
      </a:lvl3pPr>
      <a:lvl4pPr marL="302278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4pPr>
      <a:lvl5pPr marL="388643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5pPr>
      <a:lvl6pPr marL="475008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6pPr>
      <a:lvl7pPr marL="561373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7pPr>
      <a:lvl8pPr marL="647738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8pPr>
      <a:lvl9pPr marL="734103" indent="-43183" algn="l" defTabSz="172730" rtl="0" eaLnBrk="1" latinLnBrk="0" hangingPunct="1">
        <a:lnSpc>
          <a:spcPct val="90000"/>
        </a:lnSpc>
        <a:spcBef>
          <a:spcPts val="94"/>
        </a:spcBef>
        <a:buFont typeface="Arial" panose="020B0604020202020204" pitchFamily="34" charset="0"/>
        <a:buChar char="•"/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1pPr>
      <a:lvl2pPr marL="86365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2pPr>
      <a:lvl3pPr marL="172730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3pPr>
      <a:lvl4pPr marL="259095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4pPr>
      <a:lvl5pPr marL="345460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5pPr>
      <a:lvl6pPr marL="431825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6pPr>
      <a:lvl7pPr marL="518190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7pPr>
      <a:lvl8pPr marL="604556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8pPr>
      <a:lvl9pPr marL="690921" algn="l" defTabSz="172730" rtl="0" eaLnBrk="1" latinLnBrk="0" hangingPunct="1">
        <a:defRPr kumimoji="1" sz="3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343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68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3" baseType="lpstr"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Hasegawa Naoe</dc:creator>
  <cp:lastModifiedBy>Hanawa Ryohei</cp:lastModifiedBy>
  <cp:revision>8</cp:revision>
  <dcterms:created xsi:type="dcterms:W3CDTF">2023-04-06T10:04:02Z</dcterms:created>
  <dcterms:modified xsi:type="dcterms:W3CDTF">2024-06-20T12:59:44Z</dcterms:modified>
</cp:coreProperties>
</file>